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53"/>
    <p:restoredTop sz="94595"/>
  </p:normalViewPr>
  <p:slideViewPr>
    <p:cSldViewPr snapToGrid="0" snapToObjects="1">
      <p:cViewPr varScale="1">
        <p:scale>
          <a:sx n="96" d="100"/>
          <a:sy n="96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523E-4911-634F-BB2A-A1AB0081326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E12-3196-9548-B433-33465C2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523E-4911-634F-BB2A-A1AB0081326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E12-3196-9548-B433-33465C2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523E-4911-634F-BB2A-A1AB0081326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E12-3196-9548-B433-33465C2FE0A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93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523E-4911-634F-BB2A-A1AB0081326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E12-3196-9548-B433-33465C2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28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523E-4911-634F-BB2A-A1AB0081326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E12-3196-9548-B433-33465C2FE0A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0414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523E-4911-634F-BB2A-A1AB0081326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E12-3196-9548-B433-33465C2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87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523E-4911-634F-BB2A-A1AB0081326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E12-3196-9548-B433-33465C2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44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523E-4911-634F-BB2A-A1AB0081326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E12-3196-9548-B433-33465C2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3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523E-4911-634F-BB2A-A1AB0081326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E12-3196-9548-B433-33465C2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7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523E-4911-634F-BB2A-A1AB0081326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E12-3196-9548-B433-33465C2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5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523E-4911-634F-BB2A-A1AB0081326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E12-3196-9548-B433-33465C2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0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523E-4911-634F-BB2A-A1AB0081326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E12-3196-9548-B433-33465C2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2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523E-4911-634F-BB2A-A1AB0081326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E12-3196-9548-B433-33465C2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6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523E-4911-634F-BB2A-A1AB0081326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E12-3196-9548-B433-33465C2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3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523E-4911-634F-BB2A-A1AB0081326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E12-3196-9548-B433-33465C2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1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523E-4911-634F-BB2A-A1AB0081326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E12-3196-9548-B433-33465C2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0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523E-4911-634F-BB2A-A1AB0081326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C99E12-3196-9548-B433-33465C2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3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32406E7-F8D5-6C48-B56F-9D0E9DD50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48" r="3885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99A32A-2DA1-A44D-A8D3-7F752AD0E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r>
              <a:rPr lang="en-US" altLang="ja-JP"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ja-JP" altLang="en-US">
                <a:latin typeface="SimSun" panose="02010600030101010101" pitchFamily="2" charset="-122"/>
                <a:ea typeface="SimSun" panose="02010600030101010101" pitchFamily="2" charset="-122"/>
              </a:rPr>
              <a:t>我爱高跟鞋</a:t>
            </a:r>
            <a:r>
              <a:rPr lang="en-US" altLang="ja-JP"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CN" altLang="en-US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ja-JP" altLang="en-US">
                <a:latin typeface="SimSun" panose="02010600030101010101" pitchFamily="2" charset="-122"/>
                <a:ea typeface="SimSun" panose="02010600030101010101" pitchFamily="2" charset="-122"/>
              </a:rPr>
              <a:t>发言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3781D3E-24A4-3547-B34C-1E4C930C6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/>
          </a:bodyPr>
          <a:lstStyle/>
          <a:p>
            <a:r>
              <a:rPr lang="zh-CN" altLang="en-US">
                <a:latin typeface="DengXian" panose="02010600030101010101" pitchFamily="2" charset="-122"/>
                <a:ea typeface="DengXian" panose="02010600030101010101" pitchFamily="2" charset="-122"/>
              </a:rPr>
              <a:t>周光娜</a:t>
            </a:r>
            <a:endParaRPr lang="en-US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0902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6AA9B3-C82E-9148-B29C-BE3AAA3967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谢谢！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097C2B9-3F86-2046-8E0A-A8654B035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287" y="1955685"/>
            <a:ext cx="5014091" cy="387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2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08335-EB28-9142-8E04-369F8CA5C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DengXian" panose="02010600030101010101" pitchFamily="2" charset="-122"/>
                <a:ea typeface="DengXian" panose="02010600030101010101" pitchFamily="2" charset="-122"/>
                <a:cs typeface="Mishafi" pitchFamily="2" charset="-78"/>
              </a:rPr>
              <a:t>在美国穿高跟鞋对中国有什么影响？</a:t>
            </a:r>
            <a:r>
              <a:rPr lang="ja-JP" altLang="en-US"/>
              <a:t/>
            </a:r>
            <a:br>
              <a:rPr lang="ja-JP" altLang="en-US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D317F4-7262-4049-BB91-F6200971C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875237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在美国穿高跟鞋对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中国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的影响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既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有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负面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的，也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有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积极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的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ja-JP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ja-JP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一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方面，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它为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很多中国人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提供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了就业机会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另一方面，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他们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的工作收入很低。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48B7F50-B862-5F4C-985C-A4DA32BF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966" y="206739"/>
            <a:ext cx="2727434" cy="283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8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5E1117-34B6-D247-9DE6-F43CE539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latin typeface="DengXian" panose="02010600030101010101" pitchFamily="2" charset="-122"/>
                <a:ea typeface="DengXian" panose="02010600030101010101" pitchFamily="2" charset="-122"/>
              </a:rPr>
              <a:t>高跟鞋的生产对牲畜有什么影响？</a:t>
            </a:r>
            <a:r>
              <a:rPr lang="ja-JP" altLang="en-US"/>
              <a:t/>
            </a:r>
            <a:br>
              <a:rPr lang="ja-JP" altLang="en-US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602274-D033-B84C-B4F3-28F9D86AC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100524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高跟鞋的生产会影响牲畜，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因为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皮革工业使很多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牲畜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被杀戮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ja-JP" alt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小牛犊刚生下来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就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与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母亲分开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被杀死；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这非常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可怜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ja-JP" alt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小牛犊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甚至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不能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喝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妈妈的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奶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C51E78F-1CD9-AA49-B153-0828166B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490" y="3877280"/>
            <a:ext cx="4368800" cy="272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8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D9991C-7E82-5642-8540-3D73C1DE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>
                <a:latin typeface="DengXian" panose="02010600030101010101" pitchFamily="2" charset="-122"/>
                <a:ea typeface="DengXian" panose="02010600030101010101" pitchFamily="2" charset="-122"/>
                <a:cs typeface="Mishafi" pitchFamily="2" charset="-78"/>
              </a:rPr>
              <a:t>你怎么看消费文化？它为很多人创造了工作，好不好？</a:t>
            </a:r>
            <a:r>
              <a:rPr lang="ja-JP" altLang="en-US"/>
              <a:t/>
            </a:r>
            <a:br>
              <a:rPr lang="ja-JP" altLang="en-US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88EDC9-40FD-8046-BDB0-2047EF36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觉得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消费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文化带来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就业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机会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是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好事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但是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，美国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在这方面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很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糟糕，很多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人很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贪婪。</a:t>
            </a:r>
          </a:p>
          <a:p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为了解决这个问题，我们作为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消费者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应该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在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购买东西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时做出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负责任的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选择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DDE32F-D89D-D24A-84C7-AC9DC4EC8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302" y="381886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5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32286-750C-0643-BC65-920EC9689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>
                <a:latin typeface="DengXian" panose="02010600030101010101" pitchFamily="2" charset="-122"/>
                <a:ea typeface="DengXian" panose="02010600030101010101" pitchFamily="2" charset="-122"/>
              </a:rPr>
              <a:t>你觉得导演想说明的是什么？要她的观众了解什么？</a:t>
            </a:r>
            <a:r>
              <a:rPr lang="ja-JP" altLang="en-US"/>
              <a:t/>
            </a:r>
            <a:br>
              <a:rPr lang="ja-JP" altLang="en-US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228754-6ABE-DB44-AC60-68E1455C0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觉得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导演正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试图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通过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高跟鞋来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解释消费文化的后果。</a:t>
            </a:r>
          </a:p>
          <a:p>
            <a:endParaRPr lang="ja-JP" alt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我们应该知道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一些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我们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平时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认为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理所当然的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事情如何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影响他人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的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生活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我们并没有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真正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考虑到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0BC9B77-E32B-B847-804B-36639FFD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3452151"/>
            <a:ext cx="26162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2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E797E-EAC9-B746-9224-25C0A511F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富人穿很贵的高跟鞋对穷人有没有好处？对小牛好不好？</a:t>
            </a:r>
            <a:br>
              <a:rPr lang="ja-JP" altLang="en-US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C78D8D-7D32-9B49-B3F6-E33DE7676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835481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一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方面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富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人穿高跟鞋对穷人有好处，因为他们可以找到工作，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但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另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一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方面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有些鞋卖几百美元，而工人得到的报酬很少，这是不好的。</a:t>
            </a:r>
          </a:p>
          <a:p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这对小牛不好，我们不应该杀死动物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只是为了有漂亮的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鞋子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穿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E814ED-7251-544D-8422-C49686DDB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4100975"/>
            <a:ext cx="2572626" cy="257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8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30E7CB-5D16-8C4D-8848-B4879DDAC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>
                <a:latin typeface="DengXian" panose="02010600030101010101" pitchFamily="2" charset="-122"/>
                <a:ea typeface="DengXian" panose="02010600030101010101" pitchFamily="2" charset="-122"/>
              </a:rPr>
              <a:t>如果大家不穿高跟皮鞋，小不点就没有工作，也不可能买房子。你觉得好不好？</a:t>
            </a:r>
            <a:r>
              <a:rPr lang="ja-JP" altLang="en-US"/>
              <a:t/>
            </a:r>
            <a:br>
              <a:rPr lang="ja-JP" altLang="en-US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81487B-F37A-C940-92E3-46CE41B28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>
                <a:latin typeface="DengXian" panose="02010600030101010101" pitchFamily="2" charset="-122"/>
                <a:ea typeface="DengXian" panose="02010600030101010101" pitchFamily="2" charset="-122"/>
              </a:rPr>
              <a:t>我不知道。</a:t>
            </a:r>
          </a:p>
          <a:p>
            <a:r>
              <a:rPr lang="ja-JP" altLang="en-US" sz="2800">
                <a:latin typeface="DengXian" panose="02010600030101010101" pitchFamily="2" charset="-122"/>
                <a:ea typeface="DengXian" panose="02010600030101010101" pitchFamily="2" charset="-122"/>
              </a:rPr>
              <a:t>我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觉得</a:t>
            </a:r>
            <a:r>
              <a:rPr lang="ja-JP" altLang="en-US" sz="2800">
                <a:latin typeface="DengXian" panose="02010600030101010101" pitchFamily="2" charset="-122"/>
                <a:ea typeface="DengXian" panose="02010600030101010101" pitchFamily="2" charset="-122"/>
              </a:rPr>
              <a:t>这有一个很好的答案，但这是一个非常复杂的问题，我对此感觉不好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A3F15E-6A58-7D45-80CB-CE8959698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614" y="3464851"/>
            <a:ext cx="28956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8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D4E12C-A1E4-524F-BF11-DBF5FB3B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>
                <a:latin typeface="DengXian" panose="02010600030101010101" pitchFamily="2" charset="-122"/>
                <a:ea typeface="DengXian" panose="02010600030101010101" pitchFamily="2" charset="-122"/>
              </a:rPr>
              <a:t>你觉得工作机会重要还是社会平等重要？为什么？</a:t>
            </a:r>
            <a:r>
              <a:rPr lang="ja-JP" altLang="en-US"/>
              <a:t/>
            </a:r>
            <a:br>
              <a:rPr lang="ja-JP" altLang="en-US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97443E-0818-9D48-895B-DF7846E1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617358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我觉得这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两个都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很重要，但社会平等是最重要的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ja-JP" alt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每个人都应得到公平的待遇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和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社会地位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因为我们都是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人，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而高跟鞋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确实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为很多人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提供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了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工作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机会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可是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他们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应该得到足够的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报酬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获得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美好的生活。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67BC7C4-6CF2-C142-A838-2EAB0C37C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28" y="4290391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1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F4D635-4D6B-9143-B0B0-4F5BACE7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ja-JP" altLang="en-US">
                <a:latin typeface="DengXian" panose="02010600030101010101" pitchFamily="2" charset="-122"/>
                <a:ea typeface="DengXian" panose="02010600030101010101" pitchFamily="2" charset="-122"/>
              </a:rPr>
              <a:t>你怎么看穷富差距</a:t>
            </a:r>
            <a:r>
              <a:rPr lang="en-US"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r>
              <a:rPr lang="en-US"/>
              <a:t/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3733F6-9FAA-8640-8F35-BAB44F0D8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663202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觉得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富人和穷人之间的差距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是资本主义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社会的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一部分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；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但</a:t>
            </a:r>
            <a:r>
              <a:rPr lang="ja-JP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我们应该通过有意识的购买选择来努力弥补</a:t>
            </a:r>
            <a:r>
              <a:rPr lang="ja-JP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差距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4733B6B-8B4E-4546-A863-7EFB8801E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774" y="3407980"/>
            <a:ext cx="3077122" cy="307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736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{5147173C-B61E-EC42-9ED8-A1B5D63C46C4}tf10001060</Template>
  <TotalTime>977</TotalTime>
  <Words>472</Words>
  <Application>Microsoft Macintosh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DengXian</vt:lpstr>
      <vt:lpstr>Mishafi</vt:lpstr>
      <vt:lpstr>SimSun</vt:lpstr>
      <vt:lpstr>Trebuchet MS</vt:lpstr>
      <vt:lpstr>Wingdings 3</vt:lpstr>
      <vt:lpstr>メイリオ</vt:lpstr>
      <vt:lpstr>方正姚体</vt:lpstr>
      <vt:lpstr>Arial</vt:lpstr>
      <vt:lpstr>Facet</vt:lpstr>
      <vt:lpstr>《我爱高跟鞋》的发言</vt:lpstr>
      <vt:lpstr>在美国穿高跟鞋对中国有什么影响？ </vt:lpstr>
      <vt:lpstr>高跟鞋的生产对牲畜有什么影响？ </vt:lpstr>
      <vt:lpstr>你怎么看消费文化？它为很多人创造了工作，好不好？ </vt:lpstr>
      <vt:lpstr>你觉得导演想说明的是什么？要她的观众了解什么？ </vt:lpstr>
      <vt:lpstr>富人穿很贵的高跟鞋对穷人有没有好处？对小牛好不好？ </vt:lpstr>
      <vt:lpstr>如果大家不穿高跟皮鞋，小不点就没有工作，也不可能买房子。你觉得好不好？ </vt:lpstr>
      <vt:lpstr>你觉得工作机会重要还是社会平等重要？为什么？ </vt:lpstr>
      <vt:lpstr>你怎么看穷富差距？ </vt:lpstr>
      <vt:lpstr>谢谢！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《我爱高跟鞋》的发言</dc:title>
  <dc:creator>Microsoft Office User</dc:creator>
  <cp:lastModifiedBy>Rujie Wang</cp:lastModifiedBy>
  <cp:revision>10</cp:revision>
  <dcterms:created xsi:type="dcterms:W3CDTF">2018-04-10T00:19:30Z</dcterms:created>
  <dcterms:modified xsi:type="dcterms:W3CDTF">2018-04-10T21:53:23Z</dcterms:modified>
</cp:coreProperties>
</file>