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analysis of </a:t>
            </a:r>
            <a:r>
              <a:rPr lang="zh-CN" altLang="en-US" dirty="0"/>
              <a:t>贺照缇</a:t>
            </a:r>
            <a:r>
              <a:rPr lang="en-US" altLang="zh-CN" dirty="0"/>
              <a:t>《</a:t>
            </a:r>
            <a:r>
              <a:rPr lang="zh-CN" altLang="en-US" dirty="0"/>
              <a:t>我爱高跟鞋</a:t>
            </a:r>
            <a:r>
              <a:rPr lang="en-US" altLang="zh-CN" dirty="0"/>
              <a:t>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Craig Deng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5507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世界是一个不可能有公正的地方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91" y="1660843"/>
            <a:ext cx="7885673" cy="37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294" y="840496"/>
            <a:ext cx="6265718" cy="46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244" y="954428"/>
            <a:ext cx="5795818" cy="44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069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男女不平等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91" y="1392725"/>
            <a:ext cx="8271164" cy="46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735" y="685800"/>
            <a:ext cx="5952836" cy="48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685800"/>
            <a:ext cx="4692073" cy="46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1474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00546"/>
            <a:ext cx="10394707" cy="4474040"/>
          </a:xfrm>
        </p:spPr>
        <p:txBody>
          <a:bodyPr>
            <a:normAutofit/>
          </a:bodyPr>
          <a:lstStyle/>
          <a:p>
            <a:r>
              <a:rPr lang="zh-CN" altLang="en-US" dirty="0"/>
              <a:t>我认为这部电影</a:t>
            </a:r>
            <a:r>
              <a:rPr lang="zh-CN" altLang="en-US" dirty="0" smtClean="0"/>
              <a:t>非常有意思，它记录</a:t>
            </a:r>
            <a:r>
              <a:rPr lang="zh-CN" altLang="en-US" dirty="0"/>
              <a:t>了今天我们的世界是多么不公平。这部纪录片显示，今天的文化中仍然存在着如此多</a:t>
            </a:r>
            <a:r>
              <a:rPr lang="zh-CN" altLang="en-US" dirty="0" smtClean="0"/>
              <a:t>的不</a:t>
            </a:r>
            <a:r>
              <a:rPr lang="zh-CN" altLang="en-US" dirty="0"/>
              <a:t>公正现象。看到我们的世界如何分裂是一种耻辱。我喜欢这部</a:t>
            </a:r>
            <a:r>
              <a:rPr lang="zh-CN" altLang="en-US" dirty="0" smtClean="0"/>
              <a:t>纪录片对体力劳动者的同情，</a:t>
            </a:r>
            <a:r>
              <a:rPr lang="zh-CN" altLang="en-US" dirty="0"/>
              <a:t>特别是那些需要更多关注或长时间工作</a:t>
            </a:r>
            <a:r>
              <a:rPr lang="zh-CN" altLang="en-US" dirty="0" smtClean="0"/>
              <a:t>的工人。它展示</a:t>
            </a:r>
            <a:r>
              <a:rPr lang="zh-CN" altLang="en-US" dirty="0"/>
              <a:t>了这些</a:t>
            </a:r>
            <a:r>
              <a:rPr lang="zh-CN" altLang="en-US" dirty="0" smtClean="0"/>
              <a:t>在中国工作</a:t>
            </a:r>
            <a:r>
              <a:rPr lang="zh-CN" altLang="en-US" dirty="0"/>
              <a:t>的</a:t>
            </a:r>
            <a:r>
              <a:rPr lang="zh-CN" altLang="en-US" dirty="0" smtClean="0"/>
              <a:t>人比在美国</a:t>
            </a:r>
            <a:r>
              <a:rPr lang="zh-CN" altLang="en-US" dirty="0"/>
              <a:t>进行</a:t>
            </a:r>
            <a:r>
              <a:rPr lang="zh-CN" altLang="en-US" dirty="0" smtClean="0"/>
              <a:t>同样工作的人得到</a:t>
            </a:r>
            <a:r>
              <a:rPr lang="zh-CN" altLang="en-US" dirty="0"/>
              <a:t>的报酬要少得多。在这部</a:t>
            </a:r>
            <a:r>
              <a:rPr lang="zh-CN" altLang="en-US" dirty="0" smtClean="0"/>
              <a:t>纪录片还反映出男性</a:t>
            </a:r>
            <a:r>
              <a:rPr lang="zh-CN" altLang="en-US" dirty="0"/>
              <a:t>和女性</a:t>
            </a:r>
            <a:r>
              <a:rPr lang="zh-CN" altLang="en-US" dirty="0" smtClean="0"/>
              <a:t>工作者不能同工同酬。</a:t>
            </a:r>
            <a:r>
              <a:rPr lang="zh-CN" altLang="en-US" dirty="0"/>
              <a:t>这些都是</a:t>
            </a:r>
            <a:r>
              <a:rPr lang="zh-CN" altLang="en-US" dirty="0" smtClean="0"/>
              <a:t>非常重要的</a:t>
            </a:r>
            <a:r>
              <a:rPr lang="zh-CN" altLang="en-US" dirty="0"/>
              <a:t>话题，我喜欢看这部电影。这部</a:t>
            </a:r>
            <a:r>
              <a:rPr lang="zh-CN" altLang="en-US" dirty="0" smtClean="0"/>
              <a:t>影还</a:t>
            </a:r>
            <a:r>
              <a:rPr lang="zh-CN" altLang="en-US" dirty="0"/>
              <a:t>讨论了中国和美国之间的市场有多不公平，表明中国的鞋子如何便宜，但美国制造的美国鞋子在美国价值不菲。（</a:t>
            </a:r>
            <a:r>
              <a:rPr lang="en-US" altLang="zh-CN" dirty="0"/>
              <a:t>Ben</a:t>
            </a:r>
            <a:r>
              <a:rPr lang="zh-CN" altLang="en-US" dirty="0" smtClean="0"/>
              <a:t>）虽然生产高跟鞋，但他并不喜欢他的工作</a:t>
            </a:r>
            <a:r>
              <a:rPr lang="zh-CN" altLang="en-US" smtClean="0"/>
              <a:t>，因为很紧张，退休</a:t>
            </a:r>
            <a:r>
              <a:rPr lang="zh-CN" altLang="en-US" dirty="0"/>
              <a:t>后，他想成为一名水果农民。总的来说，我认为这部纪录片是好的，但我真的很喜欢纪录片</a:t>
            </a:r>
            <a:r>
              <a:rPr lang="zh-CN" altLang="en-US"/>
              <a:t>的</a:t>
            </a:r>
            <a:r>
              <a:rPr lang="zh-CN" altLang="en-US" smtClean="0"/>
              <a:t>主题。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56</TotalTime>
  <Words>238</Words>
  <Application>Microsoft Macintosh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Impact</vt:lpstr>
      <vt:lpstr>宋体</vt:lpstr>
      <vt:lpstr>Arial</vt:lpstr>
      <vt:lpstr>Main Event</vt:lpstr>
      <vt:lpstr>My analysis of 贺照缇《我爱高跟鞋》</vt:lpstr>
      <vt:lpstr>世界是一个不可能有公正的地方</vt:lpstr>
      <vt:lpstr>PowerPoint Presentation</vt:lpstr>
      <vt:lpstr>PowerPoint Presentation</vt:lpstr>
      <vt:lpstr>男女不平等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Deng</dc:creator>
  <cp:lastModifiedBy>Rujie Wang</cp:lastModifiedBy>
  <cp:revision>6</cp:revision>
  <dcterms:created xsi:type="dcterms:W3CDTF">2018-04-13T00:09:34Z</dcterms:created>
  <dcterms:modified xsi:type="dcterms:W3CDTF">2018-04-13T02:05:15Z</dcterms:modified>
</cp:coreProperties>
</file>