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/>
    <p:restoredTop sz="92593"/>
  </p:normalViewPr>
  <p:slideViewPr>
    <p:cSldViewPr snapToGrid="0" snapToObjects="1">
      <p:cViewPr>
        <p:scale>
          <a:sx n="88" d="100"/>
          <a:sy n="88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11717-86FA-4B41-8B53-B7880F1EFD7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27D3C4-7EE3-FC49-931F-C4894D99C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3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8000" dirty="0" smtClean="0"/>
              <a:t>高跟鞋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郭曼佳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1739899"/>
            <a:ext cx="4136571" cy="3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在美国穿高跟鞋对中国有什么影响？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839318"/>
            <a:ext cx="10131425" cy="295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美国人穿高跟鞋不</a:t>
            </a:r>
            <a:r>
              <a:rPr lang="zh-CN" altLang="en-US" sz="3200" dirty="0" smtClean="0"/>
              <a:t>好，因为中国</a:t>
            </a:r>
            <a:r>
              <a:rPr lang="zh-CN" altLang="en-US" sz="3200" dirty="0" smtClean="0"/>
              <a:t>并不真正受益</a:t>
            </a:r>
            <a:r>
              <a:rPr lang="zh-CN" altLang="en-US" sz="3200" dirty="0" smtClean="0"/>
              <a:t>。</a:t>
            </a:r>
            <a:r>
              <a:rPr lang="zh-CN" altLang="en-US" sz="3200" dirty="0" smtClean="0"/>
              <a:t>在</a:t>
            </a:r>
            <a:r>
              <a:rPr lang="zh-CN" altLang="en-US" sz="3200" dirty="0" smtClean="0"/>
              <a:t>中国虽然很多员工有了工作</a:t>
            </a:r>
            <a:r>
              <a:rPr lang="zh-CN" altLang="en-US" sz="3200" dirty="0" smtClean="0"/>
              <a:t>，但是</a:t>
            </a:r>
            <a:r>
              <a:rPr lang="zh-CN" altLang="en-US" sz="3200" dirty="0" smtClean="0"/>
              <a:t>他们赚不到很</a:t>
            </a:r>
            <a:r>
              <a:rPr lang="zh-CN" altLang="en-US" sz="3200" dirty="0" smtClean="0"/>
              <a:t>多钱。这不公平。很多美国人不在乎，</a:t>
            </a:r>
            <a:r>
              <a:rPr lang="zh-CN" altLang="en-US" sz="3200" dirty="0" smtClean="0"/>
              <a:t>他们只想</a:t>
            </a:r>
            <a:r>
              <a:rPr lang="zh-CN" altLang="en-US" sz="3200" dirty="0" smtClean="0"/>
              <a:t>穿高跟</a:t>
            </a:r>
            <a:r>
              <a:rPr lang="zh-CN" altLang="en-US" sz="3200" dirty="0" smtClean="0"/>
              <a:t>鞋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.</a:t>
            </a:r>
            <a:r>
              <a:rPr lang="zh-CN" altLang="en-US" sz="3200" dirty="0" smtClean="0"/>
              <a:t> </a:t>
            </a:r>
            <a:r>
              <a:rPr lang="zh-CN" altLang="en-US" sz="3200" dirty="0" smtClean="0"/>
              <a:t>不好</a:t>
            </a:r>
            <a:r>
              <a:rPr lang="zh-CN" altLang="en-US" sz="3600" dirty="0" smtClean="0"/>
              <a:t>！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0" y="1383051"/>
            <a:ext cx="3102656" cy="17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348343"/>
            <a:ext cx="10131425" cy="4165600"/>
          </a:xfrm>
        </p:spPr>
        <p:txBody>
          <a:bodyPr>
            <a:normAutofit/>
          </a:bodyPr>
          <a:lstStyle/>
          <a:p>
            <a:r>
              <a:rPr lang="en-US" dirty="0" smtClean="0"/>
              <a:t>高跟鞋的生产对牲畜有什么影响</a:t>
            </a:r>
            <a:r>
              <a:rPr lang="en-US" dirty="0" smtClean="0"/>
              <a:t>？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/>
              <a:t> </a:t>
            </a:r>
            <a:r>
              <a:rPr lang="zh-CN" altLang="en-US" dirty="0" smtClean="0"/>
              <a:t> 动物</a:t>
            </a:r>
            <a:r>
              <a:rPr lang="zh-CN" altLang="en-US" dirty="0" smtClean="0"/>
              <a:t>被屠杀，因为很多人想</a:t>
            </a:r>
            <a:r>
              <a:rPr lang="zh-CN" altLang="en-US" dirty="0" smtClean="0"/>
              <a:t>要穿</a:t>
            </a:r>
            <a:r>
              <a:rPr lang="zh-CN" altLang="en-US" dirty="0" smtClean="0"/>
              <a:t>非常贵的高跟鞋</a:t>
            </a:r>
            <a:r>
              <a:rPr lang="zh-CN" altLang="en-US" dirty="0" smtClean="0"/>
              <a:t>。</a:t>
            </a:r>
            <a:r>
              <a:rPr lang="zh-CN" altLang="en-US" dirty="0" smtClean="0"/>
              <a:t>农民</a:t>
            </a:r>
            <a:r>
              <a:rPr lang="zh-CN" altLang="en-US" dirty="0" smtClean="0"/>
              <a:t>屠杀奶</a:t>
            </a:r>
            <a:r>
              <a:rPr lang="zh-CN" altLang="en-US" dirty="0" smtClean="0"/>
              <a:t>牛</a:t>
            </a:r>
            <a:r>
              <a:rPr lang="zh-CN" altLang="en-US" dirty="0" smtClean="0"/>
              <a:t>是为了</a:t>
            </a:r>
            <a:r>
              <a:rPr lang="zh-CN" altLang="en-US" dirty="0" smtClean="0"/>
              <a:t>生产</a:t>
            </a:r>
            <a:r>
              <a:rPr lang="zh-CN" altLang="en-US" dirty="0"/>
              <a:t>高质量的</a:t>
            </a:r>
            <a:r>
              <a:rPr lang="zh-CN" altLang="en-US" dirty="0" smtClean="0"/>
              <a:t>高跟鞋</a:t>
            </a:r>
            <a:r>
              <a:rPr lang="zh-CN" altLang="en-US" dirty="0"/>
              <a:t>。</a:t>
            </a:r>
            <a:r>
              <a:rPr lang="zh-CN" altLang="en-US" dirty="0" smtClean="0"/>
              <a:t>很多</a:t>
            </a:r>
            <a:r>
              <a:rPr lang="zh-CN" altLang="en-US" dirty="0"/>
              <a:t>人</a:t>
            </a:r>
            <a:r>
              <a:rPr lang="zh-CN" altLang="en-US" dirty="0" smtClean="0"/>
              <a:t>喜欢穿高</a:t>
            </a:r>
            <a:r>
              <a:rPr lang="zh-CN" altLang="en-US" dirty="0"/>
              <a:t>跟鞋，</a:t>
            </a:r>
            <a:r>
              <a:rPr lang="zh-CN" altLang="en-US" dirty="0" smtClean="0"/>
              <a:t>但牛不在乎穿不穿鞋子</a:t>
            </a:r>
            <a:r>
              <a:rPr lang="en-US" altLang="zh-CN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2" y="3980292"/>
            <a:ext cx="4074675" cy="24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你怎么看</a:t>
            </a:r>
            <a:r>
              <a:rPr lang="zh-CN" altLang="en-US" dirty="0" smtClean="0"/>
              <a:t>消费文化</a:t>
            </a:r>
            <a:r>
              <a:rPr lang="zh-CN" altLang="en-US" dirty="0"/>
              <a:t>？它为很多人创造了工作，好不好？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8171"/>
            <a:ext cx="10131425" cy="210457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我觉得</a:t>
            </a:r>
            <a:r>
              <a:rPr lang="zh-CN" altLang="en-US" sz="2800" dirty="0"/>
              <a:t>消费</a:t>
            </a:r>
            <a:r>
              <a:rPr lang="zh-CN" altLang="en-US" sz="2800" dirty="0" smtClean="0"/>
              <a:t>文化非常好， 可是我也觉得</a:t>
            </a:r>
            <a:r>
              <a:rPr lang="zh-CN" altLang="en-US" sz="2800" dirty="0" smtClean="0"/>
              <a:t>消费文化很</a:t>
            </a:r>
            <a:r>
              <a:rPr lang="zh-CN" altLang="en-US" sz="2800" dirty="0" smtClean="0"/>
              <a:t>不好。 对了， </a:t>
            </a:r>
            <a:r>
              <a:rPr lang="zh-CN" altLang="en-US" sz="2800" dirty="0"/>
              <a:t>它为很多人创造了</a:t>
            </a:r>
            <a:r>
              <a:rPr lang="zh-CN" altLang="en-US" sz="2800" dirty="0" smtClean="0"/>
              <a:t>工作，但是很</a:t>
            </a:r>
            <a:r>
              <a:rPr lang="zh-CN" altLang="en-US" sz="2800" dirty="0" smtClean="0"/>
              <a:t>人越来越贪婪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72" y="3670300"/>
            <a:ext cx="4288972" cy="24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131425" cy="544285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你</a:t>
            </a:r>
            <a:r>
              <a:rPr lang="zh-CN" altLang="en-US" dirty="0"/>
              <a:t>觉得导演想说明的是什么？要她的观众了解</a:t>
            </a:r>
            <a:r>
              <a:rPr lang="zh-CN" altLang="en-US" dirty="0" smtClean="0"/>
              <a:t>什么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我觉得</a:t>
            </a:r>
            <a:r>
              <a:rPr lang="zh-CN" altLang="en-US" dirty="0"/>
              <a:t>导演</a:t>
            </a:r>
            <a:r>
              <a:rPr lang="zh-CN" altLang="en-US" dirty="0" smtClean="0"/>
              <a:t>想让很多</a:t>
            </a:r>
            <a:r>
              <a:rPr lang="zh-CN" altLang="en-US" dirty="0" smtClean="0"/>
              <a:t>人知道我们世界有</a:t>
            </a:r>
            <a:r>
              <a:rPr lang="zh-CN" altLang="en-US" dirty="0" smtClean="0"/>
              <a:t>很大的经济</a:t>
            </a:r>
            <a:r>
              <a:rPr lang="zh-CN" altLang="en-US" dirty="0" smtClean="0"/>
              <a:t>差距</a:t>
            </a:r>
            <a:r>
              <a:rPr lang="en-US" altLang="zh-CN" dirty="0" smtClean="0"/>
              <a:t>.</a:t>
            </a:r>
            <a:r>
              <a:rPr lang="zh-CN" altLang="en-US" dirty="0" smtClean="0"/>
              <a:t>东西在中国</a:t>
            </a:r>
            <a:r>
              <a:rPr lang="zh-CN" altLang="en-US" dirty="0" smtClean="0"/>
              <a:t>比在美国</a:t>
            </a:r>
            <a:r>
              <a:rPr lang="zh-CN" altLang="en-US" dirty="0" smtClean="0"/>
              <a:t>便宜。美国人可以穿很</a:t>
            </a:r>
            <a:r>
              <a:rPr lang="zh-CN" altLang="en-US" dirty="0" smtClean="0"/>
              <a:t>贵高跟鞋</a:t>
            </a:r>
            <a:r>
              <a:rPr lang="zh-CN" altLang="en-US" dirty="0" smtClean="0"/>
              <a:t>因为中国</a:t>
            </a:r>
            <a:r>
              <a:rPr lang="zh-CN" altLang="en-US" dirty="0" smtClean="0"/>
              <a:t>人生产的高跟鞋便宜， </a:t>
            </a:r>
            <a:r>
              <a:rPr lang="zh-CN" altLang="en-US" dirty="0" smtClean="0"/>
              <a:t>可是中国人没有钱买高跟</a:t>
            </a:r>
            <a:r>
              <a:rPr lang="zh-CN" altLang="en-US" dirty="0" smtClean="0"/>
              <a:t>鞋，因他们的工资很低，不</a:t>
            </a:r>
            <a:r>
              <a:rPr lang="zh-CN" altLang="en-US" dirty="0"/>
              <a:t>能负担得</a:t>
            </a:r>
            <a:r>
              <a:rPr lang="zh-CN" altLang="en-US" dirty="0" smtClean="0"/>
              <a:t>起</a:t>
            </a:r>
            <a:r>
              <a:rPr lang="zh-CN" altLang="en-US" dirty="0"/>
              <a:t>。</a:t>
            </a:r>
            <a:r>
              <a:rPr lang="zh-CN" altLang="en-US" dirty="0" smtClean="0"/>
              <a:t>这</a:t>
            </a:r>
            <a:r>
              <a:rPr lang="zh-CN" altLang="en-US" dirty="0"/>
              <a:t>不</a:t>
            </a:r>
            <a:r>
              <a:rPr lang="zh-CN" altLang="en-US" dirty="0" smtClean="0"/>
              <a:t>公平</a:t>
            </a:r>
            <a:r>
              <a:rPr lang="zh-CN" altLang="en-US" dirty="0"/>
              <a:t>。</a:t>
            </a:r>
            <a:r>
              <a:rPr lang="zh-CN" altLang="en-US" dirty="0" smtClean="0"/>
              <a:t>美国人图的是利润</a:t>
            </a:r>
            <a:r>
              <a:rPr lang="en-US" altLang="zh-CN" dirty="0" smtClean="0"/>
              <a:t>…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857" y="4078515"/>
            <a:ext cx="39321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1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284" y="376767"/>
            <a:ext cx="10885715" cy="1916490"/>
          </a:xfrm>
        </p:spPr>
        <p:txBody>
          <a:bodyPr/>
          <a:lstStyle/>
          <a:p>
            <a:r>
              <a:rPr lang="zh-CN" altLang="en-US" dirty="0" smtClean="0"/>
              <a:t>富人穿</a:t>
            </a:r>
            <a:r>
              <a:rPr lang="zh-CN" altLang="en-US" dirty="0"/>
              <a:t>很贵的高跟鞋对</a:t>
            </a:r>
            <a:r>
              <a:rPr lang="zh-CN" altLang="en-US" dirty="0" smtClean="0"/>
              <a:t>穷人有</a:t>
            </a:r>
            <a:r>
              <a:rPr lang="zh-CN" altLang="en-US" dirty="0"/>
              <a:t>没有</a:t>
            </a:r>
            <a:r>
              <a:rPr lang="zh-CN" altLang="en-US" dirty="0" smtClean="0"/>
              <a:t>好处？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1657" y="2844800"/>
            <a:ext cx="6952342" cy="2946399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dirty="0" smtClean="0"/>
              <a:t>对穷人</a:t>
            </a:r>
            <a:r>
              <a:rPr lang="zh-CN" altLang="en-US" sz="5400" dirty="0" smtClean="0"/>
              <a:t>有</a:t>
            </a:r>
            <a:r>
              <a:rPr lang="zh-CN" altLang="en-US" sz="5400" dirty="0"/>
              <a:t>没有</a:t>
            </a:r>
            <a:r>
              <a:rPr lang="zh-CN" altLang="en-US" sz="5400" dirty="0" smtClean="0"/>
              <a:t>好处， </a:t>
            </a:r>
            <a:r>
              <a:rPr lang="zh-CN" altLang="en-US" sz="5400" dirty="0" smtClean="0"/>
              <a:t>只对富人有</a:t>
            </a:r>
            <a:r>
              <a:rPr lang="zh-CN" altLang="en-US" sz="5400" dirty="0" smtClean="0"/>
              <a:t>好处。</a:t>
            </a:r>
            <a:r>
              <a:rPr lang="zh-CN" altLang="en-US" sz="5400" dirty="0"/>
              <a:t> 对</a:t>
            </a:r>
            <a:r>
              <a:rPr lang="zh-CN" altLang="en-US" sz="5400" dirty="0" smtClean="0"/>
              <a:t>小牛也不</a:t>
            </a:r>
            <a:r>
              <a:rPr lang="zh-CN" altLang="en-US" sz="5400" dirty="0" smtClean="0"/>
              <a:t>好。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4" y="2844800"/>
            <a:ext cx="3594101" cy="32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你觉得工作机会重要还是社会平等重要？为什么？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3657"/>
            <a:ext cx="10131425" cy="3352801"/>
          </a:xfrm>
        </p:spPr>
        <p:txBody>
          <a:bodyPr/>
          <a:lstStyle/>
          <a:p>
            <a:r>
              <a:rPr lang="zh-CN" altLang="en-US" sz="3200" dirty="0" smtClean="0"/>
              <a:t>我觉得</a:t>
            </a:r>
            <a:r>
              <a:rPr lang="zh-CN" altLang="en-US" sz="3200" dirty="0"/>
              <a:t>工作</a:t>
            </a:r>
            <a:r>
              <a:rPr lang="zh-CN" altLang="en-US" sz="3200" dirty="0" smtClean="0"/>
              <a:t>机会和社会平等都重要。</a:t>
            </a:r>
            <a:r>
              <a:rPr lang="zh-CN" altLang="en-US" sz="3200" dirty="0"/>
              <a:t>工作</a:t>
            </a:r>
            <a:r>
              <a:rPr lang="zh-CN" altLang="en-US" sz="3200" dirty="0" smtClean="0"/>
              <a:t>机会让很多</a:t>
            </a:r>
            <a:r>
              <a:rPr lang="zh-CN" altLang="en-US" sz="3200" dirty="0" smtClean="0"/>
              <a:t>人能有钱赚</a:t>
            </a:r>
            <a:r>
              <a:rPr lang="en-US" altLang="zh-CN" sz="3200" dirty="0" smtClean="0"/>
              <a:t>, </a:t>
            </a:r>
            <a:r>
              <a:rPr lang="zh-CN" altLang="en-US" sz="3200" dirty="0" smtClean="0"/>
              <a:t>可是</a:t>
            </a:r>
            <a:r>
              <a:rPr lang="zh-CN" altLang="en-US" sz="3200" dirty="0"/>
              <a:t>社会</a:t>
            </a:r>
            <a:r>
              <a:rPr lang="zh-CN" altLang="en-US" sz="3200" dirty="0" smtClean="0"/>
              <a:t>平等让大家</a:t>
            </a:r>
            <a:r>
              <a:rPr lang="zh-CN" altLang="en-US" sz="3200" dirty="0" smtClean="0"/>
              <a:t>非常</a:t>
            </a:r>
            <a:r>
              <a:rPr lang="zh-CN" altLang="en-US" sz="3200" dirty="0" smtClean="0"/>
              <a:t>高兴</a:t>
            </a:r>
            <a:r>
              <a:rPr lang="zh-CN" altLang="en-US" dirty="0" smtClean="0"/>
              <a:t>。</a:t>
            </a:r>
            <a:r>
              <a:rPr lang="zh-CN" altLang="en-US" sz="3200" dirty="0"/>
              <a:t>社会</a:t>
            </a:r>
            <a:r>
              <a:rPr lang="zh-CN" altLang="en-US" sz="3200" dirty="0" smtClean="0"/>
              <a:t>平等比</a:t>
            </a:r>
            <a:r>
              <a:rPr lang="zh-CN" altLang="en-US" sz="3200" dirty="0"/>
              <a:t>工作</a:t>
            </a:r>
            <a:r>
              <a:rPr lang="zh-CN" altLang="en-US" sz="3200" dirty="0" smtClean="0"/>
              <a:t>机会重要。</a:t>
            </a:r>
            <a:r>
              <a:rPr lang="zh-CN" altLang="en-US" sz="3200" dirty="0"/>
              <a:t>社会</a:t>
            </a:r>
            <a:r>
              <a:rPr lang="zh-CN" altLang="en-US" sz="3200" dirty="0" smtClean="0"/>
              <a:t>平等让人有</a:t>
            </a:r>
            <a:r>
              <a:rPr lang="zh-CN" altLang="en-US" sz="3200" dirty="0"/>
              <a:t>更多的</a:t>
            </a:r>
            <a:r>
              <a:rPr lang="zh-CN" altLang="en-US" sz="3200" dirty="0" smtClean="0"/>
              <a:t>机会</a:t>
            </a:r>
            <a:r>
              <a:rPr lang="zh-CN" altLang="en-US" sz="3200" dirty="0"/>
              <a:t>。</a:t>
            </a:r>
            <a:r>
              <a:rPr lang="zh-CN" altLang="en-US" sz="3200" dirty="0" smtClean="0"/>
              <a:t>社会</a:t>
            </a:r>
            <a:r>
              <a:rPr lang="zh-CN" altLang="en-US" sz="3200" dirty="0"/>
              <a:t>平等意味着更美好的世界 </a:t>
            </a:r>
            <a:r>
              <a:rPr lang="zh-CN" altLang="en-US" sz="3200" dirty="0" smtClean="0"/>
              <a:t>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085771"/>
            <a:ext cx="4851400" cy="22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742" y="687010"/>
            <a:ext cx="10740572" cy="836990"/>
          </a:xfrm>
        </p:spPr>
        <p:txBody>
          <a:bodyPr/>
          <a:lstStyle/>
          <a:p>
            <a:pPr algn="ctr"/>
            <a:r>
              <a:rPr lang="zh-CN" altLang="en-US" dirty="0"/>
              <a:t>你怎么看穷富</a:t>
            </a:r>
            <a:r>
              <a:rPr lang="zh-CN" altLang="en-US" dirty="0" smtClean="0"/>
              <a:t>差距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29" y="2583544"/>
            <a:ext cx="6660696" cy="3207656"/>
          </a:xfrm>
        </p:spPr>
        <p:txBody>
          <a:bodyPr>
            <a:noAutofit/>
          </a:bodyPr>
          <a:lstStyle/>
          <a:p>
            <a:pPr algn="l"/>
            <a:r>
              <a:rPr lang="zh-CN" altLang="en-US" sz="4400" dirty="0" smtClean="0"/>
              <a:t>我</a:t>
            </a:r>
            <a:r>
              <a:rPr lang="zh-CN" altLang="en-US" sz="4400" dirty="0" smtClean="0"/>
              <a:t>看，穷</a:t>
            </a:r>
            <a:r>
              <a:rPr lang="zh-CN" altLang="en-US" sz="4400" dirty="0"/>
              <a:t>富</a:t>
            </a:r>
            <a:r>
              <a:rPr lang="zh-CN" altLang="en-US" sz="4400" dirty="0" smtClean="0"/>
              <a:t>差距很</a:t>
            </a:r>
            <a:r>
              <a:rPr lang="zh-CN" altLang="en-US" sz="4400" dirty="0"/>
              <a:t>不</a:t>
            </a:r>
            <a:r>
              <a:rPr lang="zh-CN" altLang="en-US" sz="4400" dirty="0" smtClean="0"/>
              <a:t>公平</a:t>
            </a:r>
            <a:r>
              <a:rPr lang="zh-CN" altLang="en-US" sz="4400" dirty="0"/>
              <a:t>。</a:t>
            </a:r>
            <a:r>
              <a:rPr lang="zh-CN" altLang="en-US" sz="4400" dirty="0" smtClean="0"/>
              <a:t>我们</a:t>
            </a:r>
            <a:r>
              <a:rPr lang="zh-CN" altLang="en-US" sz="4400" dirty="0"/>
              <a:t>的世界必须</a:t>
            </a:r>
            <a:r>
              <a:rPr lang="zh-CN" altLang="en-US" sz="4400" dirty="0" smtClean="0"/>
              <a:t>平等。</a:t>
            </a:r>
            <a:r>
              <a:rPr lang="zh-CN" altLang="en-US" sz="4400" dirty="0"/>
              <a:t>穷人不应该受苦</a:t>
            </a:r>
            <a:r>
              <a:rPr lang="zh-CN" altLang="en-US" sz="4400" dirty="0" smtClean="0"/>
              <a:t>，</a:t>
            </a:r>
            <a:r>
              <a:rPr lang="zh-CN" altLang="en-US" sz="4400" dirty="0" smtClean="0"/>
              <a:t>富人不仅</a:t>
            </a:r>
            <a:r>
              <a:rPr lang="zh-CN" altLang="en-US" sz="4400" dirty="0"/>
              <a:t>要</a:t>
            </a:r>
            <a:r>
              <a:rPr lang="zh-CN" altLang="en-US" sz="4400" dirty="0" smtClean="0"/>
              <a:t>繁荣，还应该关心别人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579926" y="3244334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dirty="0" smtClean="0">
                <a:solidFill>
                  <a:srgbClr val="333333"/>
                </a:solidFill>
                <a:effectLst/>
                <a:latin typeface="Georgia" charset="0"/>
              </a:rPr>
              <a:t>你觉得工作机会重要还是社会平等重要？为什么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2725053"/>
            <a:ext cx="3904342" cy="28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5" y="489857"/>
            <a:ext cx="7710713" cy="54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183</TotalTime>
  <Words>264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Georgia</vt:lpstr>
      <vt:lpstr>宋体</vt:lpstr>
      <vt:lpstr>Arial</vt:lpstr>
      <vt:lpstr>Celestial</vt:lpstr>
      <vt:lpstr>高跟鞋</vt:lpstr>
      <vt:lpstr>在美国穿高跟鞋对中国有什么影响？ </vt:lpstr>
      <vt:lpstr>高跟鞋的生产对牲畜有什么影响？    动物被屠杀，因为很多人想要穿非常贵的高跟鞋。农民屠杀奶牛是为了生产高质量的高跟鞋。很多人喜欢穿高跟鞋，但牛不在乎穿不穿鞋子. </vt:lpstr>
      <vt:lpstr>你怎么看消费文化？它为很多人创造了工作，好不好？ </vt:lpstr>
      <vt:lpstr>  你觉得导演想说明的是什么？要她的观众了解什么  我觉得导演想让很多人知道我们世界有很大的经济差距.东西在中国比在美国便宜。美国人可以穿很贵高跟鞋因为中国人生产的高跟鞋便宜， 可是中国人没有钱买高跟鞋，因他们的工资很低，不能负担得起。这不公平。美国人图的是利润…    </vt:lpstr>
      <vt:lpstr>富人穿很贵的高跟鞋对穷人有没有好处？</vt:lpstr>
      <vt:lpstr>你觉得工作机会重要还是社会平等重要？为什么？ </vt:lpstr>
      <vt:lpstr>你怎么看穷富差距?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Coleman</dc:creator>
  <cp:lastModifiedBy>Rujie Wang</cp:lastModifiedBy>
  <cp:revision>19</cp:revision>
  <cp:lastPrinted>2018-04-13T04:59:24Z</cp:lastPrinted>
  <dcterms:created xsi:type="dcterms:W3CDTF">2018-04-13T01:16:55Z</dcterms:created>
  <dcterms:modified xsi:type="dcterms:W3CDTF">2018-04-13T14:01:32Z</dcterms:modified>
</cp:coreProperties>
</file>