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2"/>
    <p:restoredTop sz="94555"/>
  </p:normalViewPr>
  <p:slideViewPr>
    <p:cSldViewPr snapToGrid="0">
      <p:cViewPr varScale="1">
        <p:scale>
          <a:sx n="111" d="100"/>
          <a:sy n="111" d="100"/>
        </p:scale>
        <p:origin x="224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4e20c82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4e20c82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64e20c82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64e20c82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64e20c82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64e20c82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64e20c82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64e20c82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4e20c82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4e20c82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4e20c82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4e20c82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64e20c8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64e20c8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4e20c82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4e20c82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4e20c82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4e20c82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64e20c8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64e20c8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4e20c82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4e20c82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4CDFC665-7129-7E46-9874-A7095AE1D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" y="0"/>
            <a:ext cx="9136696" cy="5143500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0" y="1802296"/>
            <a:ext cx="9144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资本主义全球化</a:t>
            </a:r>
            <a:endParaRPr sz="72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75CDE-5BAA-6E4F-BFC1-3FBC3A619A31}"/>
              </a:ext>
            </a:extLst>
          </p:cNvPr>
          <p:cNvSpPr txBox="1"/>
          <p:nvPr/>
        </p:nvSpPr>
        <p:spPr>
          <a:xfrm>
            <a:off x="5929230" y="5011801"/>
            <a:ext cx="32990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https://qz.com/africa/1291372/chinas-yuan-gets-support-from-africa-central-banks-to-replace-us-dollar-reserve/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752354" y="2404125"/>
            <a:ext cx="3819645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没有人应该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为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钱而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担心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0" y="1139899"/>
            <a:ext cx="9144000" cy="126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 err="1">
                <a:solidFill>
                  <a:srgbClr val="FF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我觉得社会应该找</a:t>
            </a:r>
            <a:r>
              <a:rPr lang="zh-TW" altLang="en" sz="3600" b="1" dirty="0">
                <a:solidFill>
                  <a:srgbClr val="FF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出</a:t>
            </a:r>
            <a:r>
              <a:rPr lang="en" sz="3600" b="1" dirty="0" err="1">
                <a:solidFill>
                  <a:srgbClr val="FF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方法创造社会变革</a:t>
            </a:r>
            <a:r>
              <a:rPr lang="en" sz="3600" b="1" dirty="0">
                <a:solidFill>
                  <a:srgbClr val="FF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！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4470400" y="3303223"/>
            <a:ext cx="4002900" cy="65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经理需要听工人的问题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B0DE6F7-B7E0-4B48-A7F2-E6BB4CA1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01"/>
          <a:stretch/>
        </p:blipFill>
        <p:spPr>
          <a:xfrm rot="762951">
            <a:off x="1739129" y="-383138"/>
            <a:ext cx="5665741" cy="5647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172D3-2D1D-CD4B-A385-630BB8F434BB}"/>
              </a:ext>
            </a:extLst>
          </p:cNvPr>
          <p:cNvSpPr txBox="1"/>
          <p:nvPr/>
        </p:nvSpPr>
        <p:spPr>
          <a:xfrm>
            <a:off x="5937336" y="5019984"/>
            <a:ext cx="3294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https://www.vectorstock.com/royalty-free-vector/blank-cinema-production-black-clapper-board-vector-13496859</a:t>
            </a:r>
          </a:p>
        </p:txBody>
      </p:sp>
      <p:sp>
        <p:nvSpPr>
          <p:cNvPr id="119" name="Google Shape;119;p23"/>
          <p:cNvSpPr txBox="1"/>
          <p:nvPr/>
        </p:nvSpPr>
        <p:spPr>
          <a:xfrm>
            <a:off x="2495006" y="2432567"/>
            <a:ext cx="4153986" cy="19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zh-TW" alt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现在</a:t>
            </a:r>
            <a:r>
              <a:rPr lang="en" sz="2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我买</a:t>
            </a:r>
            <a:r>
              <a:rPr lang="zh-TW" alt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东西</a:t>
            </a:r>
            <a:r>
              <a:rPr lang="zh-CN" alt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更自觉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我不想从</a:t>
            </a:r>
            <a:r>
              <a:rPr lang="zh-TW" alt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</a:t>
            </a:r>
            <a:r>
              <a:rPr lang="zh-TW" alt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优</a:t>
            </a:r>
            <a:r>
              <a:rPr lang="en" sz="2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待工人的公司那里</a:t>
            </a: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买</a:t>
            </a:r>
            <a:r>
              <a:rPr lang="zh-TW" alt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东西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t="30905"/>
          <a:stretch/>
        </p:blipFill>
        <p:spPr>
          <a:xfrm>
            <a:off x="0" y="1358871"/>
            <a:ext cx="9144000" cy="356918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25252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资本主义全球化的</a:t>
            </a:r>
            <a:r>
              <a:rPr lang="zh-TW" altLang="en" dirty="0">
                <a:solidFill>
                  <a:srgbClr val="25252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坏处</a:t>
            </a:r>
            <a:r>
              <a:rPr lang="zh-TW" altLang="en-US" dirty="0">
                <a:solidFill>
                  <a:srgbClr val="25252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比好处</a:t>
            </a:r>
            <a:r>
              <a:rPr lang="en" dirty="0" err="1">
                <a:solidFill>
                  <a:srgbClr val="25252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更多</a:t>
            </a:r>
            <a:endParaRPr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AE99-C22E-1249-A163-C18280E0F044}"/>
              </a:ext>
            </a:extLst>
          </p:cNvPr>
          <p:cNvSpPr txBox="1"/>
          <p:nvPr/>
        </p:nvSpPr>
        <p:spPr>
          <a:xfrm>
            <a:off x="3908120" y="4953108"/>
            <a:ext cx="5348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https://</a:t>
            </a:r>
            <a:r>
              <a:rPr lang="en-US" sz="800" dirty="0" err="1">
                <a:solidFill>
                  <a:schemeClr val="tx1"/>
                </a:solidFill>
              </a:rPr>
              <a:t>patrizeproperties.com</a:t>
            </a:r>
            <a:r>
              <a:rPr lang="en-US" sz="800" dirty="0">
                <a:solidFill>
                  <a:schemeClr val="tx1"/>
                </a:solidFill>
              </a:rPr>
              <a:t>/resources/landlord-art/advantages-and-disadvantages-of-hiring-a-property-manager/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l="4005" t="30246" r="47206" b="11943"/>
          <a:stretch/>
        </p:blipFill>
        <p:spPr>
          <a:xfrm>
            <a:off x="2945575" y="950625"/>
            <a:ext cx="3252849" cy="24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0" y="3571225"/>
            <a:ext cx="9144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推动经济的发展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46EE6-B568-9E46-BFE8-ABDA4467963C}"/>
              </a:ext>
            </a:extLst>
          </p:cNvPr>
          <p:cNvSpPr txBox="1"/>
          <p:nvPr/>
        </p:nvSpPr>
        <p:spPr>
          <a:xfrm>
            <a:off x="5874707" y="5011801"/>
            <a:ext cx="33695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https://patrizeproperties.com/resources/landlord-art/advantages-and-disadvantages-of-hiring-a-property-manager/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/>
                <a:ea typeface="Times New Roman"/>
                <a:cs typeface="Times New Roman"/>
                <a:sym typeface="Times New Roman"/>
              </a:rPr>
              <a:t>但是这个经济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。。。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l="48070" t="29535" r="3141" b="12654"/>
          <a:stretch/>
        </p:blipFill>
        <p:spPr>
          <a:xfrm>
            <a:off x="201550" y="1357550"/>
            <a:ext cx="3162576" cy="23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988950" y="1553677"/>
            <a:ext cx="5953500" cy="19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zh-TW" alt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造成</a:t>
            </a:r>
            <a:r>
              <a:rPr lang="en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工作不平等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zh-TW" alt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加剧</a:t>
            </a:r>
            <a:r>
              <a:rPr lang="en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贫富差距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20566-D293-864A-89C9-C85A35979904}"/>
              </a:ext>
            </a:extLst>
          </p:cNvPr>
          <p:cNvSpPr txBox="1"/>
          <p:nvPr/>
        </p:nvSpPr>
        <p:spPr>
          <a:xfrm>
            <a:off x="5874707" y="4993188"/>
            <a:ext cx="33695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https://patrizeproperties.com/resources/landlord-art/advantages-and-disadvantages-of-hiring-a-property-manager/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 amt="36000"/>
          </a:blip>
          <a:srcRect l="56059" b="14434"/>
          <a:stretch/>
        </p:blipFill>
        <p:spPr>
          <a:xfrm>
            <a:off x="5495100" y="873800"/>
            <a:ext cx="2725800" cy="414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 idx="4294967295"/>
          </p:nvPr>
        </p:nvSpPr>
        <p:spPr>
          <a:xfrm>
            <a:off x="265500" y="237500"/>
            <a:ext cx="40452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" sz="4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穷</a:t>
            </a:r>
            <a:r>
              <a:rPr lang="en" sz="4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</a:t>
            </a:r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4616975" y="237500"/>
            <a:ext cx="40452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富人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 amt="29000"/>
          </a:blip>
          <a:srcRect r="45755" b="15404"/>
          <a:stretch/>
        </p:blipFill>
        <p:spPr>
          <a:xfrm>
            <a:off x="605537" y="964973"/>
            <a:ext cx="3365125" cy="39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937848" y="1282740"/>
            <a:ext cx="3836100" cy="334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赚太多</a:t>
            </a:r>
            <a:r>
              <a:rPr lang="zh-TW" altLang="e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</a:t>
            </a:r>
            <a:r>
              <a:rPr lang="en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钱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他们消费</a:t>
            </a:r>
            <a:r>
              <a:rPr lang="zh-TW" altLang="e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享受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zh-TW" altLang="e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买</a:t>
            </a:r>
            <a:r>
              <a:rPr lang="zh-TW" alt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什么都不是问题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370052" y="1270100"/>
            <a:ext cx="3836100" cy="32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辛苦</a:t>
            </a:r>
            <a:r>
              <a:rPr lang="zh-CN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赚钱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太少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很多低收入的人生活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有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困难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他们不可以买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不起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很多东西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这些人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得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去沃尔玛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买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打折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便宜东西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60E9-4B03-1448-8189-F243BD501B66}"/>
              </a:ext>
            </a:extLst>
          </p:cNvPr>
          <p:cNvSpPr txBox="1"/>
          <p:nvPr/>
        </p:nvSpPr>
        <p:spPr>
          <a:xfrm>
            <a:off x="5987441" y="5012041"/>
            <a:ext cx="32818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https://www.vectorstock.com/royalty-free-vector/cartoon-style-characters-poor-and-rich-man-vector-16364991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0" y="0"/>
            <a:ext cx="4185900" cy="3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buClr>
                <a:srgbClr val="FFFFFF"/>
              </a:buClr>
              <a:buSzPts val="3000"/>
              <a:buChar char="●"/>
            </a:pPr>
            <a:r>
              <a:rPr lang="zh-CN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美国人喜欢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把利润</a:t>
            </a:r>
            <a:r>
              <a:rPr lang="zh-CN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最大化</a:t>
            </a:r>
            <a:endParaRPr lang="en-US" altLang="zh-CN"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>
              <a:buClr>
                <a:srgbClr val="FFFFFF"/>
              </a:buClr>
              <a:buSzPts val="3000"/>
              <a:buChar char="●"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把风险</a:t>
            </a:r>
            <a:r>
              <a:rPr lang="zh-CN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最小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化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F5836-BF9A-854F-AED2-6C0AFD3F2547}"/>
              </a:ext>
            </a:extLst>
          </p:cNvPr>
          <p:cNvSpPr txBox="1"/>
          <p:nvPr/>
        </p:nvSpPr>
        <p:spPr>
          <a:xfrm>
            <a:off x="6926892" y="4997885"/>
            <a:ext cx="2292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https://infostormer.com/record-number-of-americans-want-to-leave-country/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81F2EE8-B95B-D541-AD4F-20F665FB1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34"/>
          <a:stretch/>
        </p:blipFill>
        <p:spPr>
          <a:xfrm>
            <a:off x="5701265" y="1972268"/>
            <a:ext cx="3442735" cy="3221336"/>
          </a:xfrm>
          <a:prstGeom prst="rect">
            <a:avLst/>
          </a:prstGeom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0" y="25334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我觉得资本主义全球化</a:t>
            </a:r>
            <a:r>
              <a:rPr lang="zh-TW" altLang="en" sz="3000" b="1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带来</a:t>
            </a:r>
            <a:r>
              <a:rPr lang="zh-TW" altLang="en-US" sz="3000" b="1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了</a:t>
            </a:r>
            <a:r>
              <a:rPr lang="en" sz="3000" b="1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不好的工作环境</a:t>
            </a:r>
            <a:r>
              <a:rPr lang="zh-CN" altLang="en-US" sz="3000" b="1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。。。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104400" y="1562581"/>
            <a:ext cx="8284226" cy="2881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工人工作时间长；他们从早到晚</a:t>
            </a:r>
            <a:r>
              <a:rPr lang="zh-TW" alt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endParaRPr sz="2800" dirty="0">
              <a:solidFill>
                <a:srgbClr val="2525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Times New Roman"/>
              <a:buChar char="●"/>
            </a:pPr>
            <a:r>
              <a:rPr lang="en" sz="2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他们使用</a:t>
            </a:r>
            <a:r>
              <a:rPr lang="zh-TW" alt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有</a:t>
            </a:r>
            <a:r>
              <a:rPr lang="en" sz="2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害的化学品；这些的化学品对身体健康有不好</a:t>
            </a:r>
            <a:endParaRPr sz="2800" dirty="0">
              <a:solidFill>
                <a:srgbClr val="2525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Times New Roman"/>
              <a:buChar char="●"/>
            </a:pPr>
            <a:r>
              <a:rPr lang="zh-TW" alt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学生</a:t>
            </a:r>
            <a:r>
              <a:rPr lang="en" sz="2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在Briggs</a:t>
            </a:r>
            <a:r>
              <a:rPr 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Stratton</a:t>
            </a:r>
            <a:r>
              <a:rPr lang="zh-TW" altLang="en-US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r>
              <a:rPr 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zh-TW" altLang="en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</a:t>
            </a:r>
            <a:r>
              <a:rPr lang="zh-TW" altLang="en-US" sz="2800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上学</a:t>
            </a:r>
            <a:endParaRPr sz="2800" dirty="0">
              <a:solidFill>
                <a:srgbClr val="2525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Times New Roman"/>
              <a:buChar char="●"/>
            </a:pPr>
            <a:r>
              <a:rPr lang="en" sz="2800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在工厂很热和不安全</a:t>
            </a:r>
            <a:endParaRPr sz="2800" dirty="0">
              <a:solidFill>
                <a:srgbClr val="2525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7BD73-B6D5-FA4E-955B-CB8F05141C94}"/>
              </a:ext>
            </a:extLst>
          </p:cNvPr>
          <p:cNvSpPr txBox="1"/>
          <p:nvPr/>
        </p:nvSpPr>
        <p:spPr>
          <a:xfrm>
            <a:off x="-62630" y="5024327"/>
            <a:ext cx="31315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https://www.vectorstock.com/royalty-free-vector/woman-person-thinking-icon-vector-10457808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7910"/>
          <a:stretch/>
        </p:blipFill>
        <p:spPr>
          <a:xfrm>
            <a:off x="5625769" y="636104"/>
            <a:ext cx="3518231" cy="409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26118" y="970270"/>
            <a:ext cx="64405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我觉得大公司</a:t>
            </a:r>
            <a:r>
              <a:rPr lang="zh-TW" altLang="en" sz="3000" b="1" dirty="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常常</a:t>
            </a:r>
            <a:r>
              <a:rPr lang="en" sz="3000" b="1" dirty="0" err="1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不在乎他们的工人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05630" y="1943599"/>
            <a:ext cx="6440557" cy="1256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Times New Roman"/>
              <a:buChar char="●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大公司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把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他们工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看成</a:t>
            </a: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商品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公司只想商品</a:t>
            </a:r>
            <a:r>
              <a:rPr lang="zh-TW" alt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利润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06B3F-0381-0549-8F0D-449DFB1A4FF8}"/>
              </a:ext>
            </a:extLst>
          </p:cNvPr>
          <p:cNvSpPr txBox="1"/>
          <p:nvPr/>
        </p:nvSpPr>
        <p:spPr>
          <a:xfrm>
            <a:off x="6313118" y="5008656"/>
            <a:ext cx="29185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http://www.soidergi.com/2018/12/person-thinking-vector-drawing/man-person-thinking-icon-vector/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226</Words>
  <Application>Microsoft Macintosh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KaiTi</vt:lpstr>
      <vt:lpstr>Arial</vt:lpstr>
      <vt:lpstr>Times New Roman</vt:lpstr>
      <vt:lpstr>Simple Light</vt:lpstr>
      <vt:lpstr>PowerPoint Presentation</vt:lpstr>
      <vt:lpstr>资本主义全球化的坏处比好处更多</vt:lpstr>
      <vt:lpstr>PowerPoint Presentation</vt:lpstr>
      <vt:lpstr>但是这个经济。。。</vt:lpstr>
      <vt:lpstr>PowerPoint Presentation</vt:lpstr>
      <vt:lpstr>穷人</vt:lpstr>
      <vt:lpstr>PowerPoint Presentation</vt:lpstr>
      <vt:lpstr>我觉得资本主义全球化带来了不好的工作环境。。。</vt:lpstr>
      <vt:lpstr>我觉得大公司常常不在乎他们的工人</vt:lpstr>
      <vt:lpstr>我觉得社会应该找出方法创造社会变革！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Rujie Wang</cp:lastModifiedBy>
  <cp:revision>34</cp:revision>
  <dcterms:modified xsi:type="dcterms:W3CDTF">2019-04-12T20:53:52Z</dcterms:modified>
</cp:coreProperties>
</file>