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8"/>
    <p:restoredTop sz="92196"/>
  </p:normalViewPr>
  <p:slideViewPr>
    <p:cSldViewPr snapToGrid="0" snapToObjects="1">
      <p:cViewPr varScale="1">
        <p:scale>
          <a:sx n="86" d="100"/>
          <a:sy n="86" d="100"/>
        </p:scale>
        <p:origin x="10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B30F-EEC5-C845-9B5E-813261FE741B}" type="datetimeFigureOut">
              <a:rPr lang="en-US" smtClean="0"/>
              <a:t>4/12/19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11752A9-BD3A-D941-9E9F-3603FDCDD3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0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B30F-EEC5-C845-9B5E-813261FE741B}" type="datetimeFigureOut">
              <a:rPr lang="en-US" smtClean="0"/>
              <a:t>4/12/19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52A9-BD3A-D941-9E9F-3603FDCDD31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39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B30F-EEC5-C845-9B5E-813261FE741B}" type="datetimeFigureOut">
              <a:rPr lang="en-US" smtClean="0"/>
              <a:t>4/12/19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52A9-BD3A-D941-9E9F-3603FDCDD3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B30F-EEC5-C845-9B5E-813261FE741B}" type="datetimeFigureOut">
              <a:rPr lang="en-US" smtClean="0"/>
              <a:t>4/12/19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52A9-BD3A-D941-9E9F-3603FDCDD31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6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B30F-EEC5-C845-9B5E-813261FE741B}" type="datetimeFigureOut">
              <a:rPr lang="en-US" smtClean="0"/>
              <a:t>4/12/19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52A9-BD3A-D941-9E9F-3603FDCDD3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50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B30F-EEC5-C845-9B5E-813261FE741B}" type="datetimeFigureOut">
              <a:rPr lang="en-US" smtClean="0"/>
              <a:t>4/12/19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52A9-BD3A-D941-9E9F-3603FDCDD31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47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B30F-EEC5-C845-9B5E-813261FE741B}" type="datetimeFigureOut">
              <a:rPr lang="en-US" smtClean="0"/>
              <a:t>4/12/19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52A9-BD3A-D941-9E9F-3603FDCDD31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55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B30F-EEC5-C845-9B5E-813261FE741B}" type="datetimeFigureOut">
              <a:rPr lang="en-US" smtClean="0"/>
              <a:t>4/12/19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52A9-BD3A-D941-9E9F-3603FDCDD31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5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B30F-EEC5-C845-9B5E-813261FE741B}" type="datetimeFigureOut">
              <a:rPr lang="en-US" smtClean="0"/>
              <a:t>4/12/19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52A9-BD3A-D941-9E9F-3603FDCDD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6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B30F-EEC5-C845-9B5E-813261FE741B}" type="datetimeFigureOut">
              <a:rPr lang="en-US" smtClean="0"/>
              <a:t>4/12/19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52A9-BD3A-D941-9E9F-3603FDCDD31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62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5DCB30F-EEC5-C845-9B5E-813261FE741B}" type="datetimeFigureOut">
              <a:rPr lang="en-US" smtClean="0"/>
              <a:t>4/12/19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52A9-BD3A-D941-9E9F-3603FDCDD31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CB30F-EEC5-C845-9B5E-813261FE741B}" type="datetimeFigureOut">
              <a:rPr lang="en-US" smtClean="0"/>
              <a:t>4/12/19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11752A9-BD3A-D941-9E9F-3603FDCDD31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12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F9AD2E-70BB-475A-A0F2-AD9F308C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1F5CD-4C8A-E044-A226-B3EBF25CC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372" y="4167354"/>
            <a:ext cx="9120954" cy="744373"/>
          </a:xfrm>
        </p:spPr>
        <p:txBody>
          <a:bodyPr>
            <a:normAutofit/>
          </a:bodyPr>
          <a:lstStyle/>
          <a:p>
            <a:pPr algn="ctr"/>
            <a:r>
              <a:rPr lang="ja-JP" altLang="en-US">
                <a:solidFill>
                  <a:schemeClr val="bg2"/>
                </a:solidFill>
              </a:rPr>
              <a:t>林凯蒂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C9A8A-D6BF-E24E-89BB-DFEEF8F13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559194"/>
            <a:ext cx="9099255" cy="2596730"/>
          </a:xfrm>
        </p:spPr>
        <p:txBody>
          <a:bodyPr anchor="ctr">
            <a:normAutofit/>
          </a:bodyPr>
          <a:lstStyle/>
          <a:p>
            <a:pPr algn="ctr"/>
            <a:r>
              <a:rPr lang="ja-JP" altLang="en-US" sz="7200">
                <a:solidFill>
                  <a:schemeClr val="bg1"/>
                </a:solidFill>
              </a:rPr>
              <a:t>中国</a:t>
            </a:r>
            <a:r>
              <a:rPr lang="zh-TW" altLang="en-US" sz="7200" dirty="0">
                <a:solidFill>
                  <a:schemeClr val="bg1"/>
                </a:solidFill>
              </a:rPr>
              <a:t>的</a:t>
            </a:r>
            <a:r>
              <a:rPr lang="ja-JP" altLang="en-US" sz="7200">
                <a:solidFill>
                  <a:schemeClr val="bg1"/>
                </a:solidFill>
              </a:rPr>
              <a:t>经济</a:t>
            </a:r>
            <a:r>
              <a:rPr lang="zh-TW" altLang="en-US" sz="7200" dirty="0">
                <a:solidFill>
                  <a:schemeClr val="bg1"/>
                </a:solidFill>
              </a:rPr>
              <a:t>发展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84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B012C0A-5DAC-4145-9646-038B36321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r>
              <a:rPr lang="ja-JP" altLang="en-US"/>
              <a:t>中国</a:t>
            </a:r>
            <a:r>
              <a:rPr lang="zh-TW" altLang="en-US" dirty="0"/>
              <a:t>的</a:t>
            </a:r>
            <a:r>
              <a:rPr lang="ja-JP" altLang="en-US"/>
              <a:t>市场经济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3FA280E-2827-8F44-B849-83CB95049A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09" r="14989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E7884-EDA4-8D43-91BF-F3FBA603D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r>
              <a:rPr lang="ja-JP" altLang="en-US"/>
              <a:t>中国</a:t>
            </a:r>
            <a:r>
              <a:rPr lang="zh-TW" altLang="en-US" dirty="0"/>
              <a:t>现在</a:t>
            </a:r>
            <a:r>
              <a:rPr lang="ja-JP" altLang="en-US"/>
              <a:t>有很多工厂</a:t>
            </a:r>
            <a:r>
              <a:rPr lang="en-US" altLang="ja-JP" dirty="0"/>
              <a:t>.</a:t>
            </a:r>
          </a:p>
          <a:p>
            <a:r>
              <a:rPr lang="ja-JP" altLang="en-US"/>
              <a:t>中国生产许多美国没有的商品</a:t>
            </a:r>
            <a:r>
              <a:rPr lang="en-US" altLang="ja-JP" dirty="0"/>
              <a:t>.</a:t>
            </a:r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68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7BEA5-B288-9041-B7A8-AE680D241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ja-JP" altLang="en-US"/>
              <a:t>中国</a:t>
            </a:r>
            <a:r>
              <a:rPr lang="zh-TW" altLang="en-US" dirty="0"/>
              <a:t>工</a:t>
            </a:r>
            <a:r>
              <a:rPr lang="ja-JP" altLang="en-US"/>
              <a:t>人非常努力地工作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F44A9-716F-9741-B616-C946BDC3C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ja-JP" altLang="en-US" sz="1800"/>
              <a:t>很多人没有很多钱</a:t>
            </a:r>
            <a:r>
              <a:rPr lang="zh-CN" altLang="en-US" sz="1800" dirty="0"/>
              <a:t>。</a:t>
            </a:r>
            <a:endParaRPr lang="en-US" altLang="zh-CN" sz="1800" dirty="0"/>
          </a:p>
          <a:p>
            <a:r>
              <a:rPr lang="ja-JP" altLang="en-US" sz="1800"/>
              <a:t>常常只有</a:t>
            </a:r>
            <a:r>
              <a:rPr lang="zh-TW" altLang="en-US" sz="1800" dirty="0"/>
              <a:t>买</a:t>
            </a:r>
            <a:r>
              <a:rPr lang="ja-JP" altLang="en-US" sz="1800"/>
              <a:t>食物</a:t>
            </a:r>
            <a:r>
              <a:rPr lang="zh-TW" altLang="en-US" sz="1800" dirty="0"/>
              <a:t>的钱</a:t>
            </a:r>
            <a:r>
              <a:rPr lang="en-US" altLang="ja-JP" sz="1800" dirty="0"/>
              <a:t>.</a:t>
            </a:r>
          </a:p>
          <a:p>
            <a:r>
              <a:rPr lang="ja-JP" altLang="en-US" sz="1800"/>
              <a:t>工人长时间</a:t>
            </a:r>
            <a:r>
              <a:rPr lang="zh-TW" altLang="en-US" sz="1800" dirty="0"/>
              <a:t>地</a:t>
            </a:r>
            <a:r>
              <a:rPr lang="ja-JP" altLang="en-US" sz="1800"/>
              <a:t>工作，得到的钱很少</a:t>
            </a:r>
            <a:r>
              <a:rPr lang="en-US" altLang="ja-JP" sz="1800" dirty="0"/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860EF-BBA4-3142-B714-45BED73DA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8" r="11529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7062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9F4970F-2D4D-5446-8EF5-1AD9AE8A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r>
              <a:rPr lang="ja-JP" altLang="en-US"/>
              <a:t>中国有</a:t>
            </a:r>
            <a:r>
              <a:rPr lang="zh-TW" altLang="en-US" dirty="0"/>
              <a:t>一</a:t>
            </a:r>
            <a:r>
              <a:rPr lang="ja-JP" altLang="en-US"/>
              <a:t>个社会主义政府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7532CB2-8BC9-2940-8FA9-237131D01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2" r="12137" b="-3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F4880-4135-4B44-9611-6FD9EC977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r>
              <a:rPr lang="ja-JP" altLang="en-US"/>
              <a:t>社会主义有好处和坏处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ja-JP" altLang="en-US"/>
              <a:t>坏处是政府负责</a:t>
            </a:r>
            <a:r>
              <a:rPr lang="en-US" altLang="ja-JP" dirty="0"/>
              <a:t>.</a:t>
            </a:r>
          </a:p>
          <a:p>
            <a:r>
              <a:rPr lang="ja-JP" altLang="en-US"/>
              <a:t>好处是</a:t>
            </a:r>
            <a:r>
              <a:rPr lang="zh-TW" altLang="en-US" dirty="0"/>
              <a:t>大家都平等</a:t>
            </a:r>
            <a:r>
              <a:rPr lang="zh-CN" altLang="en-US" dirty="0"/>
              <a:t>。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28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8C4394-BE4E-4302-AF74-4781C6C6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8F07F1D-8486-43C2-A583-78B4EEC43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54F087-19F9-4107-AF4A-9FD2000E4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F58611-F212-8C4E-B315-E0F280A11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24" y="4460798"/>
            <a:ext cx="8637073" cy="55806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ja-JP" altLang="en-US" sz="3600"/>
              <a:t>资本主义全球化</a:t>
            </a:r>
            <a:r>
              <a:rPr lang="zh-TW" altLang="en-US" sz="3600" dirty="0"/>
              <a:t>加剧了中国的</a:t>
            </a:r>
            <a:r>
              <a:rPr lang="ja-JP" altLang="en-US" sz="3600"/>
              <a:t>贫富差距。</a:t>
            </a:r>
            <a:endParaRPr lang="en-US" sz="36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280AF9B-B176-410F-92A0-7C78CB631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64906" y="323838"/>
            <a:ext cx="8661501" cy="3652791"/>
            <a:chOff x="7773058" y="600024"/>
            <a:chExt cx="3630912" cy="522248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0CAB328-A4F8-449E-81F6-39C37B872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3058" y="600024"/>
              <a:ext cx="3630912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0530302-D301-4B31-B0FE-92E3F7B63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04482" y="1062693"/>
              <a:ext cx="3367301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53CE8D5-C13C-D340-8885-6A4D428006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29"/>
          <a:stretch/>
        </p:blipFill>
        <p:spPr>
          <a:xfrm>
            <a:off x="2408470" y="963739"/>
            <a:ext cx="3599926" cy="2369223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891A1C-4F8E-5849-B266-53A239140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033" r="2" b="2"/>
          <a:stretch/>
        </p:blipFill>
        <p:spPr>
          <a:xfrm>
            <a:off x="6172121" y="963739"/>
            <a:ext cx="3599926" cy="236922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B87DF85-8079-4DF1-ABD5-2CCE2D9F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00F585A3-4F05-42DD-A4F6-D87D08261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266925-2910-48FC-B99D-CFFD0A140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75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8D226DA-E368-46E4-BF0C-D467A1E86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0A4D6C-F207-AC4E-B4AD-844BC273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695" y="938717"/>
            <a:ext cx="8689157" cy="3541837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ja-JP" altLang="en-US" sz="6600"/>
              <a:t>谢谢大</a:t>
            </a:r>
            <a:r>
              <a:rPr lang="zh-TW" altLang="en-US" sz="6600"/>
              <a:t>家</a:t>
            </a:r>
            <a:r>
              <a:rPr lang="zh-CN" altLang="en-US" sz="6600"/>
              <a:t>！</a:t>
            </a:r>
            <a:endParaRPr lang="en-US" sz="6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05F2EF-F4AA-488F-8E74-484FA0078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4735528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332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{A0651E9A-A6E6-ED4F-BFA5-2171799AD88C}tf10001119</Template>
  <TotalTime>28</TotalTime>
  <Words>90</Words>
  <Application>Microsoft Macintosh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Gallery</vt:lpstr>
      <vt:lpstr>中国的经济发展</vt:lpstr>
      <vt:lpstr>中国的市场经济</vt:lpstr>
      <vt:lpstr>中国工人非常努力地工作</vt:lpstr>
      <vt:lpstr>中国有一个社会主义政府</vt:lpstr>
      <vt:lpstr>资本主义全球化加剧了中国的贫富差距。</vt:lpstr>
      <vt:lpstr>谢谢大家！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中国经济</dc:title>
  <dc:creator>Kaitlyn Evans</dc:creator>
  <cp:lastModifiedBy>Rujie Wang</cp:lastModifiedBy>
  <cp:revision>4</cp:revision>
  <dcterms:created xsi:type="dcterms:W3CDTF">2019-04-12T14:06:03Z</dcterms:created>
  <dcterms:modified xsi:type="dcterms:W3CDTF">2019-04-12T18:08:14Z</dcterms:modified>
</cp:coreProperties>
</file>